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d1127896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d1127896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d1127896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d1127896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d11278965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d11278965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d11278965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d11278965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d11278965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d11278965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d11278965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d11278965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d11278965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d11278965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d1127896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2d1127896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d11278965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d11278965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d11278965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d11278965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d1127896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d1127896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d11278965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d11278965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11278965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11278965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d11278965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d11278965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d11278965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d11278965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